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91A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54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язной\Desktop\огрод на окне 2019\14861006-cartoon-sunflower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548680"/>
            <a:ext cx="6624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Аннинский детский сад № 7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общеразвивающего вида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2132856"/>
            <a:ext cx="5328592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Проект в средней группе «Огород на окне по сказке «Пых».</a:t>
            </a:r>
            <a:endParaRPr lang="ru-RU" sz="2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7" y="5929129"/>
            <a:ext cx="460851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91A"/>
                </a:solidFill>
                <a:latin typeface="Times New Roman" pitchFamily="18" charset="0"/>
                <a:cs typeface="Times New Roman" pitchFamily="18" charset="0"/>
              </a:rPr>
              <a:t>Подготовили: </a:t>
            </a:r>
          </a:p>
          <a:p>
            <a:r>
              <a:rPr lang="ru-RU" b="1" dirty="0" err="1" smtClean="0">
                <a:solidFill>
                  <a:srgbClr val="00091A"/>
                </a:solidFill>
                <a:latin typeface="Times New Roman" pitchFamily="18" charset="0"/>
                <a:cs typeface="Times New Roman" pitchFamily="18" charset="0"/>
              </a:rPr>
              <a:t>Кумицкая</a:t>
            </a:r>
            <a:r>
              <a:rPr lang="ru-RU" b="1" dirty="0" smtClean="0">
                <a:solidFill>
                  <a:srgbClr val="00091A"/>
                </a:solidFill>
                <a:latin typeface="Times New Roman" pitchFamily="18" charset="0"/>
                <a:cs typeface="Times New Roman" pitchFamily="18" charset="0"/>
              </a:rPr>
              <a:t> Е.В., воспитатель ВКК;</a:t>
            </a:r>
          </a:p>
          <a:p>
            <a:r>
              <a:rPr lang="ru-RU" b="1" dirty="0" err="1" smtClean="0">
                <a:solidFill>
                  <a:srgbClr val="00091A"/>
                </a:solidFill>
                <a:latin typeface="Times New Roman" pitchFamily="18" charset="0"/>
                <a:cs typeface="Times New Roman" pitchFamily="18" charset="0"/>
              </a:rPr>
              <a:t>Студеникина</a:t>
            </a:r>
            <a:r>
              <a:rPr lang="ru-RU" b="1" dirty="0" smtClean="0">
                <a:solidFill>
                  <a:srgbClr val="00091A"/>
                </a:solidFill>
                <a:latin typeface="Times New Roman" pitchFamily="18" charset="0"/>
                <a:cs typeface="Times New Roman" pitchFamily="18" charset="0"/>
              </a:rPr>
              <a:t> О.Н, воспитатель ВКК.</a:t>
            </a:r>
            <a:endParaRPr lang="ru-RU" b="1" dirty="0">
              <a:solidFill>
                <a:srgbClr val="00091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44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вязной\Desktop\огрод на окне 2019\depositphotos_30325643-stock-illustration-various-vegetables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22"/>
            <a:ext cx="9144000" cy="685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связной\Desktop\огрод на окне 2019\P1050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4704522" cy="3528392"/>
          </a:xfrm>
          <a:prstGeom prst="ellipse">
            <a:avLst/>
          </a:prstGeom>
          <a:ln>
            <a:solidFill>
              <a:srgbClr val="00B0F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2080" y="1916832"/>
            <a:ext cx="3384376" cy="1323439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66"/>
                </a:solidFill>
                <a:latin typeface="Arial Black" pitchFamily="34" charset="0"/>
              </a:rPr>
              <a:t>Наблюдение </a:t>
            </a:r>
          </a:p>
          <a:p>
            <a:pPr algn="ctr"/>
            <a:r>
              <a:rPr lang="ru-RU" sz="2000" dirty="0" smtClean="0">
                <a:solidFill>
                  <a:srgbClr val="FF0066"/>
                </a:solidFill>
                <a:latin typeface="Arial Black" pitchFamily="34" charset="0"/>
              </a:rPr>
              <a:t>за </a:t>
            </a:r>
          </a:p>
          <a:p>
            <a:pPr algn="ctr"/>
            <a:r>
              <a:rPr lang="ru-RU" sz="2000" dirty="0" smtClean="0">
                <a:solidFill>
                  <a:srgbClr val="FF0066"/>
                </a:solidFill>
                <a:latin typeface="Arial Black" pitchFamily="34" charset="0"/>
              </a:rPr>
              <a:t>веточками смородины</a:t>
            </a:r>
            <a:endParaRPr lang="ru-RU" sz="2000" dirty="0">
              <a:solidFill>
                <a:srgbClr val="FF00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779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язной\Desktop\огрод на окне 2019\14861006-cartoon-sunflower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связной\Desktop\DSCN34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14290"/>
            <a:ext cx="2190733" cy="16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вязной\Desktop\DSCN34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9457" y="214290"/>
            <a:ext cx="3048021" cy="228601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связной\Desktop\DSCN34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3702" y="250034"/>
            <a:ext cx="2500298" cy="1875222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2574" y="840112"/>
            <a:ext cx="2627784" cy="58477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Заходи честной народ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Посмотреть наш огород,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Ближе подходите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чего не пропустите.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сейчас вам все покажем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 и сказочку расскажем.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лесной опушке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маленькой избушке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Жили – поживали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Старичок, старушка,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Внучка-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веселушка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Песни петь любили,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Огород растили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Паслись козы и коровы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Возле дома на лугу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Жили лебеди в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пруду.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Захотелось как- то раз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Деду репки сладкой.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идет он к грядке.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Тут зеленый лук, капуста,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не было здесь пусто,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фасоль и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огурцы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какие молодцы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свеколка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горох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и репка, ОХ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8926" y="2857496"/>
            <a:ext cx="2816518" cy="372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наклонился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репку ухватился,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Вдруг как кто-то запыхтит,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Вдруг как кто-то зашипит.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Испугался дедка.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Убежал от репки.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свою избу прибежал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Бабке с внучкой рассказал.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Внучка-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веселушка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смелая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девчушка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Сама в огород пошла,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Грядку с репкой нашла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наклонилась,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репку ухватилась.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Вдруг как кто-то запыхтит,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Вдруг как кто-то зашипит.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8" y="2071678"/>
            <a:ext cx="3168352" cy="45858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же там за репкой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Спрятался сидит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 внучку фыркает,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Злится и пыхтит.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Внучка ближе подошла, а там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кусточком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ежик маленький сидит.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Глазками на внучку смотрит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тихонечко пыхтит.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-Что ты тут сидишь под репкой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пугаешь бабку с дедкой.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Внучка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репки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нарвала,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Ежика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собой взяла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Бабке с дедкой принесла.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-Ай, да, внучка –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веселушка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Смелая у нас девчушка.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Репку тут же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поделили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ежонка угостили. 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сказочке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конец, а кто слушал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28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вязной\Desktop\огрод на окне 2019\depositphotos_30325643-stock-illustration-various-vegetables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980728"/>
            <a:ext cx="7848872" cy="34163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РЕАЛИЗАЦИИ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БЫЛИ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ПОЛУЧЕНЫ СЛЕДУЮЩИЕ РЕЗУЛЬТАТЫ: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формируется интерес к опытнической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исследовательской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 по выращиванию культурных растений в комнатных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словиях;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результате практической и опытнической деятельности дети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получили необходимые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условия для роста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растений;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увидели многообразие посевного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материала;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стали бережнее относиться к растительному миру.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группе был создан огород на окне.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стали более уважительно относиться к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труду по выращиванию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огорода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окне.</a:t>
            </a:r>
          </a:p>
        </p:txBody>
      </p:sp>
    </p:spTree>
    <p:extLst>
      <p:ext uri="{BB962C8B-B14F-4D97-AF65-F5344CB8AC3E}">
        <p14:creationId xmlns:p14="http://schemas.microsoft.com/office/powerpoint/2010/main" xmlns="" val="351504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язной\Desktop\огрод на окне 2019\depositphotos_30325643-stock-illustration-various-vegetables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45" y="0"/>
            <a:ext cx="9144000" cy="684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47559" y="1124744"/>
            <a:ext cx="6264696" cy="258532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среднего дошкольного возраста в недостаточной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степени имеют представления о растениях, о том, где они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растут, о необходимых условиях их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роста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Исследовательская, поисковая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активность – естественное состояние ребенка, он настроен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познание мира. Исследовать, открывать, изучать –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значит сделать шаг в неизведанное и непознанное</a:t>
            </a:r>
          </a:p>
        </p:txBody>
      </p:sp>
    </p:spTree>
    <p:extLst>
      <p:ext uri="{BB962C8B-B14F-4D97-AF65-F5344CB8AC3E}">
        <p14:creationId xmlns:p14="http://schemas.microsoft.com/office/powerpoint/2010/main" xmlns="" val="345789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язной\Desktop\огрод на окне 2019\depositphotos_30325643-stock-illustration-various-vegetables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12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620688"/>
            <a:ext cx="7992888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экологической культуры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и их родителей,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познавательного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развития детей.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191" y="2161459"/>
            <a:ext cx="7848872" cy="184665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познавательно-исследовательскую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детей;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Воспитывать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бережное отношение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растениям;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умение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самостоятельно выражать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собственное мнение об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увиденном и услышанном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коммуникативные навыки.</a:t>
            </a:r>
          </a:p>
        </p:txBody>
      </p:sp>
    </p:spTree>
    <p:extLst>
      <p:ext uri="{BB962C8B-B14F-4D97-AF65-F5344CB8AC3E}">
        <p14:creationId xmlns:p14="http://schemas.microsoft.com/office/powerpoint/2010/main" xmlns="" val="59315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язной\Desktop\огрод на окне 2019\14861006-cartoon-sunflower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742"/>
            <a:ext cx="9144000" cy="686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216" y="38975"/>
            <a:ext cx="7488832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 -исследовательский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реализации проекта: 1 месяц.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воспитатели,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239304"/>
            <a:ext cx="7128792" cy="31700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детей: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Расширение знаний о строении растений и роли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овощей в жизни человека; формирование первоначальных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навыков бережного отношения к растительному миру;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наблюдательности; активизация словарного запаса;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накопление эмоционального позитивного опыта общения с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природой; самоутверждение личности ребенка; снятие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стрессовых факторов.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педагога: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профессионализма, внедрение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новых методов в работе с детьми и родителями,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самореализация.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3588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вязной\Desktop\огрод на окне 2019\14861006-cartoon-sunflower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626"/>
            <a:ext cx="9144000" cy="680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740710"/>
            <a:ext cx="7848872" cy="329320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РЕАЛИЗАЦИИ ПРОЕКТА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работы с детьми: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Наблюдения, эксперименты,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организованная  образовательная деятельность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беседы с рассматриванием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картинок, чтение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художественной литературы,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тематические прогулки,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беседы, рекомендации,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наглядные информационные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материалы,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выполнение творческих заданий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Оборудование 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посадки растений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ухода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ними: ящики с землей, семена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растений, палочки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совочки, лейки с водой, грабельки.</a:t>
            </a:r>
          </a:p>
        </p:txBody>
      </p:sp>
    </p:spTree>
    <p:extLst>
      <p:ext uri="{BB962C8B-B14F-4D97-AF65-F5344CB8AC3E}">
        <p14:creationId xmlns:p14="http://schemas.microsoft.com/office/powerpoint/2010/main" xmlns="" val="155037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вязной\Desktop\огрод на окне 2019\depositphotos_30325643-stock-illustration-various-vegetables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692696"/>
            <a:ext cx="8208912" cy="369331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этап – подготовительный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-Подбор методической, научно-популярной и художественной литературы, иллюстративного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дидактического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материала по данной теме, оборудования для проведения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экспериментальной работы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этап (реализация проекта) -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познавательно- исследовательский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(Познавательная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деятельность, трудовая деятельность, наблюдения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экспериментальная  деятельность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литературы,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игровая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продуктивная деятельность).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этап (заключительный) - организация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«Огород на окне по сказке «Пых».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конкурсе «Огород на окне».</a:t>
            </a:r>
          </a:p>
        </p:txBody>
      </p:sp>
    </p:spTree>
    <p:extLst>
      <p:ext uri="{BB962C8B-B14F-4D97-AF65-F5344CB8AC3E}">
        <p14:creationId xmlns:p14="http://schemas.microsoft.com/office/powerpoint/2010/main" xmlns="" val="182115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вязной\Desktop\огрод на окне 2019\depositphotos_30325643-stock-illustration-various-vegetables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2096"/>
            <a:ext cx="9144000" cy="689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476672"/>
            <a:ext cx="4446240" cy="34163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 с детьми «Что такое огород и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на нём растёт»,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растения можно вырастить на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подоконнике». Разучивание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пословиц, поговорок, песен, связанных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огородом, овощами и фруктами.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детей с алгоритмом по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уходу за растениями.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Рассматривание иллюстраций,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картинок, муляжей овощей и фруктов,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формы, цвета. Посадка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семян укропа и петрушки, луковиц.</a:t>
            </a:r>
          </a:p>
        </p:txBody>
      </p:sp>
      <p:pic>
        <p:nvPicPr>
          <p:cNvPr id="1026" name="Picture 2" descr="C:\Users\связной\Desktop\огрод на окне 2019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654"/>
            <a:ext cx="2376264" cy="17821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вязной\Desktop\огрод на окне 2019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12951"/>
            <a:ext cx="2376264" cy="17821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вязной\Desktop\огрод на окне 2019\P10506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3668" y="1907832"/>
            <a:ext cx="2340259" cy="17551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165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вязной\Desktop\огрод на окне 2019\14861006-cartoon-sunflower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742"/>
            <a:ext cx="9144000" cy="686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связной\Desktop\огрод на окне 2019\IMG_20190305_1012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18199"/>
            <a:ext cx="2764500" cy="18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вязной\Desktop\огрод на окне 2019\IMG_20190318_1001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0049" y="1700808"/>
            <a:ext cx="2952328" cy="19682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66715" y="649152"/>
            <a:ext cx="3384376" cy="1200329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Работа с семенами огурцов, томата и салата</a:t>
            </a:r>
            <a:endParaRPr lang="ru-RU" sz="2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связной\Desktop\DSCN33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123" y="2033464"/>
            <a:ext cx="2808313" cy="21062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связной\Desktop\DSCN33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555776" cy="1916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502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вязной\Desktop\огрод на окне 2019\14861006-cartoon-sunflower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связной\Desktop\огрод на окне 2019\P10506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648405" cy="27363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вязной\Desktop\огрод на окне 2019\P10506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7746" y="2788479"/>
            <a:ext cx="3456385" cy="25922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1264984"/>
            <a:ext cx="3384376" cy="1015663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66"/>
                </a:solidFill>
                <a:latin typeface="Arial Black" pitchFamily="34" charset="0"/>
              </a:rPr>
              <a:t>Наблюдение </a:t>
            </a:r>
          </a:p>
          <a:p>
            <a:pPr algn="ctr"/>
            <a:r>
              <a:rPr lang="ru-RU" sz="2000" dirty="0" smtClean="0">
                <a:solidFill>
                  <a:srgbClr val="FF0066"/>
                </a:solidFill>
                <a:latin typeface="Arial Black" pitchFamily="34" charset="0"/>
              </a:rPr>
              <a:t>и </a:t>
            </a:r>
          </a:p>
          <a:p>
            <a:pPr algn="ctr"/>
            <a:r>
              <a:rPr lang="ru-RU" sz="2000" dirty="0" smtClean="0">
                <a:solidFill>
                  <a:srgbClr val="FF0066"/>
                </a:solidFill>
                <a:latin typeface="Arial Black" pitchFamily="34" charset="0"/>
              </a:rPr>
              <a:t>поливка рассады</a:t>
            </a:r>
            <a:endParaRPr lang="ru-RU" sz="2000" dirty="0">
              <a:solidFill>
                <a:srgbClr val="FF00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50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162</TotalTime>
  <Words>729</Words>
  <Application>Microsoft Office PowerPoint</Application>
  <PresentationFormat>Экран (4:3)</PresentationFormat>
  <Paragraphs>135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связной</dc:creator>
  <cp:lastModifiedBy>Admin</cp:lastModifiedBy>
  <cp:revision>21</cp:revision>
  <dcterms:created xsi:type="dcterms:W3CDTF">2019-04-01T10:40:13Z</dcterms:created>
  <dcterms:modified xsi:type="dcterms:W3CDTF">2019-04-19T10:50:51Z</dcterms:modified>
</cp:coreProperties>
</file>